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.kaeding@jugendreferat-meckenbeuren.de" TargetMode="External"/><Relationship Id="rId2" Type="http://schemas.openxmlformats.org/officeDocument/2006/relationships/hyperlink" Target="mailto:M.mayer@jugendreferat-meckenbeuren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ckenbeuren.de/de/wohnen-soziales/jugendreferat/kinder-und-jugendbeteiligung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Gemeindedetektive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Meckenbeuren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9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Präsentation: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9212" y="2133600"/>
            <a:ext cx="4621398" cy="1897487"/>
          </a:xfrm>
        </p:spPr>
        <p:txBody>
          <a:bodyPr>
            <a:normAutofit/>
          </a:bodyPr>
          <a:lstStyle/>
          <a:p>
            <a:r>
              <a:rPr lang="de-DE" dirty="0" smtClean="0"/>
              <a:t>Manuela Mayer </a:t>
            </a:r>
          </a:p>
          <a:p>
            <a:pPr lvl="1"/>
            <a:r>
              <a:rPr lang="de-DE" dirty="0" smtClean="0"/>
              <a:t>Dipl. </a:t>
            </a:r>
            <a:r>
              <a:rPr lang="de-DE" dirty="0" err="1" smtClean="0"/>
              <a:t>Soz.Päd</a:t>
            </a:r>
            <a:r>
              <a:rPr lang="de-DE" dirty="0" smtClean="0"/>
              <a:t>. / Soz.-</a:t>
            </a:r>
            <a:r>
              <a:rPr lang="de-DE" dirty="0" err="1"/>
              <a:t>A</a:t>
            </a:r>
            <a:r>
              <a:rPr lang="de-DE" dirty="0" err="1" smtClean="0"/>
              <a:t>rb</a:t>
            </a:r>
            <a:r>
              <a:rPr lang="de-DE" dirty="0" smtClean="0"/>
              <a:t>. (FH)</a:t>
            </a:r>
          </a:p>
          <a:p>
            <a:r>
              <a:rPr lang="de-DE" dirty="0" smtClean="0"/>
              <a:t>Schulsozialarbeit</a:t>
            </a:r>
            <a:endParaRPr lang="de-DE" dirty="0"/>
          </a:p>
          <a:p>
            <a:r>
              <a:rPr lang="de-DE" dirty="0">
                <a:hlinkClick r:id="rId2"/>
              </a:rPr>
              <a:t>M.mayer@jugendreferat-meckenbeuren.de</a:t>
            </a:r>
            <a:r>
              <a:rPr lang="de-DE" dirty="0"/>
              <a:t> 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7210610" y="2133600"/>
            <a:ext cx="429400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	Nils Kaeding </a:t>
            </a:r>
          </a:p>
          <a:p>
            <a:pPr lvl="1"/>
            <a:r>
              <a:rPr lang="de-DE" dirty="0" smtClean="0"/>
              <a:t>Dipl. Soz.-</a:t>
            </a:r>
            <a:r>
              <a:rPr lang="de-DE" dirty="0" err="1"/>
              <a:t>A</a:t>
            </a:r>
            <a:r>
              <a:rPr lang="de-DE" dirty="0" err="1" smtClean="0"/>
              <a:t>rb</a:t>
            </a:r>
            <a:r>
              <a:rPr lang="de-DE" dirty="0" smtClean="0"/>
              <a:t>. (FH) </a:t>
            </a:r>
          </a:p>
          <a:p>
            <a:r>
              <a:rPr lang="de-DE" dirty="0" smtClean="0"/>
              <a:t>Kinder- und Jugendbeteiligung, Schulsozialarbeit</a:t>
            </a:r>
          </a:p>
          <a:p>
            <a:r>
              <a:rPr lang="de-DE" dirty="0" smtClean="0">
                <a:hlinkClick r:id="rId3"/>
              </a:rPr>
              <a:t>N.kaeding@jugendreferat-meckenbeuren.de</a:t>
            </a:r>
            <a:r>
              <a:rPr lang="de-DE" dirty="0" smtClean="0"/>
              <a:t> </a:t>
            </a:r>
          </a:p>
          <a:p>
            <a:r>
              <a:rPr lang="de-DE" dirty="0" smtClean="0"/>
              <a:t>Tel.: 07542/912 009</a:t>
            </a:r>
          </a:p>
          <a:p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79" y="5521725"/>
            <a:ext cx="2095486" cy="1236194"/>
          </a:xfrm>
          <a:prstGeom prst="rect">
            <a:avLst/>
          </a:prstGeom>
        </p:spPr>
      </p:pic>
      <p:pic>
        <p:nvPicPr>
          <p:cNvPr id="6" name="Grafik 5" descr="C:\Users\n.kaeding\Desktop\Jugendbeteiligung\Anschreiben an Jugendliche + Eltern und Lehrer\Flyer\meckenbeuren 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95" y="5567736"/>
            <a:ext cx="2474818" cy="11441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7210610" y="5567736"/>
            <a:ext cx="42940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Präsentation auf Anfrage oder unter:</a:t>
            </a:r>
          </a:p>
          <a:p>
            <a:r>
              <a:rPr lang="de-DE" sz="1600" dirty="0">
                <a:hlinkClick r:id="rId6"/>
              </a:rPr>
              <a:t>https://www.meckenbeuren.de/de/wohnen-soziales/jugendreferat/kinder-und-jugendbeteiligung/</a:t>
            </a:r>
            <a:r>
              <a:rPr lang="de-DE" sz="1600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3794" y="3075858"/>
            <a:ext cx="3834000" cy="660119"/>
          </a:xfrm>
        </p:spPr>
        <p:txBody>
          <a:bodyPr/>
          <a:lstStyle/>
          <a:p>
            <a:pPr algn="ctr"/>
            <a:r>
              <a:rPr lang="de-DE" dirty="0" smtClean="0"/>
              <a:t>Offene Fragen?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0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1. Wie kam es zur Beteiligung von Kindern in Meckenbeuren?</a:t>
            </a:r>
          </a:p>
          <a:p>
            <a:endParaRPr lang="de-DE" dirty="0" smtClean="0"/>
          </a:p>
          <a:p>
            <a:r>
              <a:rPr lang="de-DE" dirty="0" smtClean="0"/>
              <a:t>2. Herausforderungen in der Planung und Umsetzung </a:t>
            </a:r>
          </a:p>
          <a:p>
            <a:endParaRPr lang="de-DE" dirty="0" smtClean="0"/>
          </a:p>
          <a:p>
            <a:r>
              <a:rPr lang="de-DE" dirty="0" smtClean="0"/>
              <a:t>3. Das Konzept der Gemeindedetektive Meckenbeuren in der Praxis</a:t>
            </a:r>
          </a:p>
          <a:p>
            <a:endParaRPr lang="de-DE" dirty="0" smtClean="0"/>
          </a:p>
          <a:p>
            <a:r>
              <a:rPr lang="de-DE" dirty="0" smtClean="0"/>
              <a:t>4. Was bislang erreicht wurde</a:t>
            </a:r>
          </a:p>
          <a:p>
            <a:endParaRPr lang="de-DE" dirty="0"/>
          </a:p>
          <a:p>
            <a:r>
              <a:rPr lang="de-DE" dirty="0" smtClean="0"/>
              <a:t>5. Empfehlungen für den Start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9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1. Wie kam es zur Beteiligung von Kindern in Meckenbeuren?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§41 a Gemeindeordnung</a:t>
            </a:r>
          </a:p>
          <a:p>
            <a:pPr lvl="1"/>
            <a:r>
              <a:rPr lang="de-DE" dirty="0" smtClean="0"/>
              <a:t>Rechtliche Grundlage</a:t>
            </a:r>
            <a:endParaRPr lang="de-DE" dirty="0"/>
          </a:p>
          <a:p>
            <a:pPr lvl="1"/>
            <a:endParaRPr lang="de-DE" dirty="0" smtClean="0"/>
          </a:p>
          <a:p>
            <a:r>
              <a:rPr lang="de-DE" dirty="0" smtClean="0"/>
              <a:t>Ziele</a:t>
            </a:r>
          </a:p>
          <a:p>
            <a:pPr lvl="1"/>
            <a:r>
              <a:rPr lang="de-DE" dirty="0" smtClean="0"/>
              <a:t>Ziele der Gemeinde und des Jugendreferates</a:t>
            </a:r>
          </a:p>
          <a:p>
            <a:pPr lvl="1"/>
            <a:r>
              <a:rPr lang="de-DE" dirty="0" smtClean="0"/>
              <a:t>In Hinblick auf politische Bildung </a:t>
            </a:r>
          </a:p>
          <a:p>
            <a:pPr lvl="1"/>
            <a:r>
              <a:rPr lang="de-DE" dirty="0" smtClean="0"/>
              <a:t>Pädagogische Ziele </a:t>
            </a: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Erste Schritte zum Projekt</a:t>
            </a:r>
          </a:p>
          <a:p>
            <a:pPr lvl="1"/>
            <a:r>
              <a:rPr lang="de-DE" dirty="0" smtClean="0"/>
              <a:t>Kooperation: Gemeinde-Jugendreferat-Schule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rgbClr val="A53010"/>
                </a:solidFill>
              </a:rPr>
              <a:t>1. Wie kam es zur Beteiligung? 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2. Herausforderungen 3. Das Konzept 4. Was erreicht wurde 5. Empfehlungen</a:t>
            </a:r>
            <a:endParaRPr lang="de-DE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Herausforderungen </a:t>
            </a:r>
            <a:r>
              <a:rPr lang="de-DE" dirty="0"/>
              <a:t>in der Planung und Umsetzung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971075" y="2272936"/>
            <a:ext cx="273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Jugendreferat</a:t>
            </a:r>
            <a:endParaRPr lang="de-DE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953564" y="5220788"/>
            <a:ext cx="273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Gemeinde</a:t>
            </a:r>
            <a:endParaRPr lang="de-DE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8774476" y="5220788"/>
            <a:ext cx="273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Schule</a:t>
            </a:r>
            <a:endParaRPr lang="de-DE" sz="2800" b="1" dirty="0"/>
          </a:p>
        </p:txBody>
      </p:sp>
      <p:sp>
        <p:nvSpPr>
          <p:cNvPr id="10" name="Pfeil nach oben und unten 9"/>
          <p:cNvSpPr/>
          <p:nvPr/>
        </p:nvSpPr>
        <p:spPr>
          <a:xfrm rot="2315947">
            <a:off x="4642748" y="2681213"/>
            <a:ext cx="561703" cy="26562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oben und unten 10"/>
          <p:cNvSpPr/>
          <p:nvPr/>
        </p:nvSpPr>
        <p:spPr>
          <a:xfrm rot="5400000">
            <a:off x="7092223" y="4135022"/>
            <a:ext cx="561703" cy="26562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oben und unten 12"/>
          <p:cNvSpPr/>
          <p:nvPr/>
        </p:nvSpPr>
        <p:spPr>
          <a:xfrm rot="19203196">
            <a:off x="9561698" y="2681213"/>
            <a:ext cx="561703" cy="26562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971075" y="3135086"/>
            <a:ext cx="2803397" cy="1841863"/>
          </a:xfrm>
          <a:prstGeom prst="ellipse">
            <a:avLst/>
          </a:prstGeom>
          <a:solidFill>
            <a:srgbClr val="00B05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Kooperation und Kommunikation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1. Wie kam es zur Beteiligung? </a:t>
            </a:r>
            <a:r>
              <a:rPr lang="de-DE" i="1" dirty="0" smtClean="0">
                <a:solidFill>
                  <a:srgbClr val="A53010"/>
                </a:solidFill>
              </a:rPr>
              <a:t>2. Herausforderungen 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3. Das Konzept 4. Was erreicht wurde 5. Empfehlungen</a:t>
            </a:r>
            <a:endParaRPr lang="de-DE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3. Das Konzept der Gemeindedetektive Meckenbeuren in der Praxis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28011"/>
          </a:xfrm>
        </p:spPr>
        <p:txBody>
          <a:bodyPr/>
          <a:lstStyle/>
          <a:p>
            <a:r>
              <a:rPr lang="de-DE" dirty="0" smtClean="0"/>
              <a:t>Wer, was, wann, wo, warum, wie, wozu?</a:t>
            </a:r>
          </a:p>
          <a:p>
            <a:endParaRPr lang="de-DE" dirty="0"/>
          </a:p>
          <a:p>
            <a:r>
              <a:rPr lang="de-DE" dirty="0" smtClean="0"/>
              <a:t>Prozess bis zur Umsetzung </a:t>
            </a:r>
          </a:p>
          <a:p>
            <a:endParaRPr lang="de-DE" dirty="0"/>
          </a:p>
          <a:p>
            <a:r>
              <a:rPr lang="de-DE" dirty="0" smtClean="0"/>
              <a:t>Umsetzungstage </a:t>
            </a:r>
          </a:p>
          <a:p>
            <a:pPr lvl="1"/>
            <a:r>
              <a:rPr lang="de-DE" dirty="0" smtClean="0"/>
              <a:t>Tag 1 </a:t>
            </a:r>
          </a:p>
          <a:p>
            <a:pPr lvl="1"/>
            <a:r>
              <a:rPr lang="de-DE" dirty="0" smtClean="0"/>
              <a:t>Tag 2 (+evtl. Tag 3)</a:t>
            </a:r>
          </a:p>
          <a:p>
            <a:pPr lvl="1"/>
            <a:r>
              <a:rPr lang="de-DE" dirty="0" smtClean="0"/>
              <a:t>Gemeinderatssitzung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Reflexion und evtl. Neuausrichtung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1. Wie kam es zur Beteiligung? 2. Herausforderungen </a:t>
            </a:r>
            <a:r>
              <a:rPr lang="de-DE" i="1" dirty="0" smtClean="0">
                <a:solidFill>
                  <a:srgbClr val="A53010"/>
                </a:solidFill>
              </a:rPr>
              <a:t>3. Das Konzept 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4. Was erreicht wurde 5. Empfehlungen</a:t>
            </a:r>
            <a:endParaRPr lang="de-DE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Katasterplan mit BM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8203" y="2282036"/>
            <a:ext cx="5487603" cy="3455251"/>
          </a:xfrm>
          <a:prstGeom prst="rect">
            <a:avLst/>
          </a:prstGeom>
        </p:spPr>
      </p:pic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r="13417"/>
          <a:stretch/>
        </p:blipFill>
        <p:spPr>
          <a:xfrm>
            <a:off x="1310184" y="2282036"/>
            <a:ext cx="4872251" cy="345525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1. Wie kam es zur Beteiligung? 2. Herausforderungen </a:t>
            </a:r>
            <a:r>
              <a:rPr lang="de-DE" i="1" dirty="0" smtClean="0">
                <a:solidFill>
                  <a:srgbClr val="A53010"/>
                </a:solidFill>
              </a:rPr>
              <a:t>3. Das Konzept 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4. Was erreicht wurde 5. Empfehlungen</a:t>
            </a:r>
            <a:endParaRPr lang="de-DE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Gemeinderatssitzung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075" y="2160896"/>
            <a:ext cx="5686537" cy="37782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1. Wie kam es zur Beteiligung? 2. Herausforderungen </a:t>
            </a:r>
            <a:r>
              <a:rPr lang="de-DE" i="1" dirty="0" smtClean="0">
                <a:solidFill>
                  <a:srgbClr val="A53010"/>
                </a:solidFill>
              </a:rPr>
              <a:t>3. Das Konzept 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4. Was erreicht wurde 5. Empfehlungen</a:t>
            </a:r>
            <a:endParaRPr lang="de-DE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Was bislang erreicht wurde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Bezug auf die Kinder</a:t>
            </a:r>
          </a:p>
          <a:p>
            <a:endParaRPr lang="de-DE" dirty="0"/>
          </a:p>
          <a:p>
            <a:r>
              <a:rPr lang="de-DE" dirty="0" smtClean="0"/>
              <a:t>In Bezug auf die Gemeinde</a:t>
            </a:r>
          </a:p>
          <a:p>
            <a:endParaRPr lang="de-DE" dirty="0"/>
          </a:p>
          <a:p>
            <a:r>
              <a:rPr lang="de-DE" dirty="0" smtClean="0"/>
              <a:t>In Bezug auf die Schulen</a:t>
            </a:r>
          </a:p>
          <a:p>
            <a:endParaRPr lang="de-DE" dirty="0"/>
          </a:p>
          <a:p>
            <a:r>
              <a:rPr lang="de-DE" dirty="0" smtClean="0"/>
              <a:t>Explizite Umsetzungen: </a:t>
            </a:r>
          </a:p>
          <a:p>
            <a:pPr lvl="1"/>
            <a:r>
              <a:rPr lang="de-DE" dirty="0" smtClean="0"/>
              <a:t>Riedspielplatz Meckenbeuren/Buch </a:t>
            </a:r>
          </a:p>
          <a:p>
            <a:pPr lvl="1"/>
            <a:r>
              <a:rPr lang="de-DE" dirty="0" err="1" smtClean="0"/>
              <a:t>Schussenspielplatz</a:t>
            </a:r>
            <a:r>
              <a:rPr lang="de-DE" dirty="0" smtClean="0"/>
              <a:t> </a:t>
            </a:r>
            <a:r>
              <a:rPr lang="de-DE" dirty="0" err="1" smtClean="0"/>
              <a:t>Brochenzell</a:t>
            </a:r>
            <a:endParaRPr lang="de-DE" dirty="0" smtClean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1. Wie kam es zur Beteiligung? 2. Herausforderungen 3. Das Konzept </a:t>
            </a:r>
            <a:r>
              <a:rPr lang="de-DE" i="1" dirty="0" smtClean="0">
                <a:solidFill>
                  <a:srgbClr val="A53010"/>
                </a:solidFill>
              </a:rPr>
              <a:t>4. Was erreicht wurde 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5. Empfehlungen</a:t>
            </a:r>
            <a:endParaRPr lang="de-DE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Empfehlungen für den Start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Kommunikation</a:t>
            </a:r>
          </a:p>
          <a:p>
            <a:endParaRPr lang="de-DE" dirty="0"/>
          </a:p>
          <a:p>
            <a:r>
              <a:rPr lang="de-DE" dirty="0" smtClean="0"/>
              <a:t>Kommunale (vorausschauende) Planung</a:t>
            </a:r>
          </a:p>
          <a:p>
            <a:endParaRPr lang="de-DE" dirty="0"/>
          </a:p>
          <a:p>
            <a:r>
              <a:rPr lang="de-DE" dirty="0" smtClean="0"/>
              <a:t>Federführung</a:t>
            </a:r>
          </a:p>
          <a:p>
            <a:endParaRPr lang="de-DE" dirty="0"/>
          </a:p>
          <a:p>
            <a:r>
              <a:rPr lang="de-DE" dirty="0" smtClean="0"/>
              <a:t>Fachliche neutrale Beratung</a:t>
            </a:r>
          </a:p>
          <a:p>
            <a:endParaRPr lang="de-DE" dirty="0"/>
          </a:p>
          <a:p>
            <a:r>
              <a:rPr lang="de-DE" dirty="0" smtClean="0"/>
              <a:t>Ressourcen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1. Wie kam es zur Beteiligung? 2. Herausforderungen 3. Das Konzept 4. Was erreicht wurde </a:t>
            </a:r>
            <a:r>
              <a:rPr lang="de-DE" i="1" dirty="0" smtClean="0">
                <a:solidFill>
                  <a:srgbClr val="A53010"/>
                </a:solidFill>
              </a:rPr>
              <a:t>5. Empfehlungen</a:t>
            </a:r>
            <a:endParaRPr lang="de-DE" i="1" dirty="0">
              <a:solidFill>
                <a:srgbClr val="A53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384</Words>
  <Application>Microsoft Office PowerPoint</Application>
  <PresentationFormat>Breitbild</PresentationFormat>
  <Paragraphs>82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Fetzen</vt:lpstr>
      <vt:lpstr>Gemeindedetektive</vt:lpstr>
      <vt:lpstr>Inhalt</vt:lpstr>
      <vt:lpstr>1. Wie kam es zur Beteiligung von Kindern in Meckenbeuren?</vt:lpstr>
      <vt:lpstr>2. Herausforderungen in der Planung und Umsetzung</vt:lpstr>
      <vt:lpstr>3. Das Konzept der Gemeindedetektive Meckenbeuren in der Praxis </vt:lpstr>
      <vt:lpstr>Katasterplan mit BM</vt:lpstr>
      <vt:lpstr>Gemeinderatssitzung</vt:lpstr>
      <vt:lpstr>4. Was bislang erreicht wurde </vt:lpstr>
      <vt:lpstr>5. Empfehlungen für den Start </vt:lpstr>
      <vt:lpstr>Präsentation:</vt:lpstr>
      <vt:lpstr>Offene Fragen?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Gemeindedetektive</dc:title>
  <dc:creator>Kaeding, Nils</dc:creator>
  <cp:lastModifiedBy>Kaeding, Nils</cp:lastModifiedBy>
  <cp:revision>15</cp:revision>
  <cp:lastPrinted>2019-01-22T09:42:15Z</cp:lastPrinted>
  <dcterms:created xsi:type="dcterms:W3CDTF">2019-01-22T08:02:41Z</dcterms:created>
  <dcterms:modified xsi:type="dcterms:W3CDTF">2019-02-12T15:38:25Z</dcterms:modified>
</cp:coreProperties>
</file>